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314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047B-2970-4EB6-A122-69F41DB8A15E}" type="datetimeFigureOut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BE06-42AF-421D-B135-E0BC38AE0F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40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047B-2970-4EB6-A122-69F41DB8A15E}" type="datetimeFigureOut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BE06-42AF-421D-B135-E0BC38AE0F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104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047B-2970-4EB6-A122-69F41DB8A15E}" type="datetimeFigureOut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BE06-42AF-421D-B135-E0BC38AE0F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047B-2970-4EB6-A122-69F41DB8A15E}" type="datetimeFigureOut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BE06-42AF-421D-B135-E0BC38AE0F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603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047B-2970-4EB6-A122-69F41DB8A15E}" type="datetimeFigureOut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BE06-42AF-421D-B135-E0BC38AE0F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743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047B-2970-4EB6-A122-69F41DB8A15E}" type="datetimeFigureOut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BE06-42AF-421D-B135-E0BC38AE0F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537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047B-2970-4EB6-A122-69F41DB8A15E}" type="datetimeFigureOut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BE06-42AF-421D-B135-E0BC38AE0F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57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047B-2970-4EB6-A122-69F41DB8A15E}" type="datetimeFigureOut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BE06-42AF-421D-B135-E0BC38AE0F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767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047B-2970-4EB6-A122-69F41DB8A15E}" type="datetimeFigureOut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BE06-42AF-421D-B135-E0BC38AE0F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534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047B-2970-4EB6-A122-69F41DB8A15E}" type="datetimeFigureOut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BE06-42AF-421D-B135-E0BC38AE0F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30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047B-2970-4EB6-A122-69F41DB8A15E}" type="datetimeFigureOut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CBE06-42AF-421D-B135-E0BC38AE0F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239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3047B-2970-4EB6-A122-69F41DB8A15E}" type="datetimeFigureOut">
              <a:rPr kumimoji="1" lang="ja-JP" altLang="en-US" smtClean="0"/>
              <a:t>2025/3/7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CBE06-42AF-421D-B135-E0BC38AE0F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44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52F93EC-AE4F-A324-BE0C-A5B6BE4B0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7662"/>
            <a:ext cx="6858000" cy="430968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marL="226695" indent="-226695" algn="ctr"/>
            <a:r>
              <a:rPr lang="ja-JP" sz="48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令和</a:t>
            </a:r>
            <a:r>
              <a:rPr lang="en-US" sz="48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7</a:t>
            </a:r>
            <a:r>
              <a:rPr lang="ja-JP" sz="48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年</a:t>
            </a:r>
            <a:endParaRPr lang="ja-JP" sz="48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226695" indent="-226695" algn="ctr"/>
            <a:r>
              <a:rPr lang="ja-JP" sz="120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大船渡市</a:t>
            </a:r>
            <a:endParaRPr lang="en-US" altLang="ja-JP" sz="12000" b="1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 marL="226695" indent="-226695" algn="ctr"/>
            <a:r>
              <a:rPr lang="ja-JP" sz="100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林野火災</a:t>
            </a:r>
            <a:endParaRPr lang="ja-JP" sz="100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CB020B09-3235-AEE7-1A1A-C166BED97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28" y="4575619"/>
            <a:ext cx="6656832" cy="23431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74295" tIns="8890" rIns="74295" bIns="8890" anchor="ctr" anchorCtr="0" upright="1">
            <a:noAutofit/>
          </a:bodyPr>
          <a:lstStyle/>
          <a:p>
            <a:pPr marL="226695" indent="-226695" algn="ctr"/>
            <a:r>
              <a:rPr lang="ja-JP" sz="9600" b="1" kern="100" dirty="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メイリオ" panose="020B0604030504040204" pitchFamily="50" charset="-128"/>
              </a:rPr>
              <a:t>災害義援金</a:t>
            </a:r>
            <a:endParaRPr lang="ja-JP" sz="11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5B91E72-2BD3-989A-2D2C-02F1CFD92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22" y="8372983"/>
            <a:ext cx="4821555" cy="664210"/>
          </a:xfrm>
          <a:prstGeom prst="rect">
            <a:avLst/>
          </a:prstGeom>
        </p:spPr>
      </p:pic>
      <p:sp>
        <p:nvSpPr>
          <p:cNvPr id="7" name="テキスト ボックス 4">
            <a:extLst>
              <a:ext uri="{FF2B5EF4-FFF2-40B4-BE49-F238E27FC236}">
                <a16:creationId xmlns:a16="http://schemas.microsoft.com/office/drawing/2014/main" id="{D977AABB-9171-1B0E-8E2D-B98291CBFE5E}"/>
              </a:ext>
            </a:extLst>
          </p:cNvPr>
          <p:cNvSpPr txBox="1"/>
          <p:nvPr/>
        </p:nvSpPr>
        <p:spPr>
          <a:xfrm>
            <a:off x="621792" y="7063740"/>
            <a:ext cx="5859969" cy="101955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33350" indent="-226695" algn="l">
              <a:lnSpc>
                <a:spcPts val="3000"/>
              </a:lnSpc>
            </a:pPr>
            <a:r>
              <a:rPr lang="ja-JP" sz="1800" b="1" kern="100" dirty="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募金いただいた義援金は、大船渡市に送金いたします。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226695" indent="-226695" algn="l"/>
            <a:r>
              <a:rPr lang="en-US" sz="1400" b="1" kern="100" dirty="0">
                <a:effectLst/>
                <a:latin typeface="BIZ UDPゴシック" panose="020B04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342900" lvl="0" indent="-342900" algn="l">
              <a:buFont typeface="BIZ UDPゴシック" panose="020B0400000000000000" pitchFamily="50" charset="-128"/>
              <a:buChar char="※"/>
            </a:pPr>
            <a:r>
              <a:rPr lang="ja-JP" sz="1400" b="1" kern="100" dirty="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大船渡市に送金した全額が被災された方々に届けられます。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934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</TotalTime>
  <Words>33</Words>
  <Application>Microsoft Office PowerPoint</Application>
  <PresentationFormat>画面に合わせる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UDPゴシック</vt:lpstr>
      <vt:lpstr>Arial</vt:lpstr>
      <vt:lpstr>Calibri</vt:lpstr>
      <vt:lpstr>Calibri Light</vt:lpstr>
      <vt:lpstr>Century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jyoh01</dc:creator>
  <cp:lastModifiedBy>jyoh01</cp:lastModifiedBy>
  <cp:revision>3</cp:revision>
  <cp:lastPrinted>2025-03-07T02:44:00Z</cp:lastPrinted>
  <dcterms:created xsi:type="dcterms:W3CDTF">2025-03-07T02:32:26Z</dcterms:created>
  <dcterms:modified xsi:type="dcterms:W3CDTF">2025-03-07T02:45:38Z</dcterms:modified>
</cp:coreProperties>
</file>